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5" r:id="rId10"/>
    <p:sldId id="336" r:id="rId11"/>
    <p:sldId id="269" r:id="rId12"/>
    <p:sldId id="282" r:id="rId13"/>
    <p:sldId id="334" r:id="rId14"/>
    <p:sldId id="287" r:id="rId15"/>
    <p:sldId id="285" r:id="rId16"/>
    <p:sldId id="332" r:id="rId17"/>
    <p:sldId id="333" r:id="rId18"/>
    <p:sldId id="325" r:id="rId19"/>
    <p:sldId id="331" r:id="rId20"/>
    <p:sldId id="284" r:id="rId21"/>
    <p:sldId id="286" r:id="rId22"/>
    <p:sldId id="271" r:id="rId23"/>
    <p:sldId id="272" r:id="rId24"/>
    <p:sldId id="277" r:id="rId25"/>
    <p:sldId id="283"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5"/>
            <p14:sldId id="336"/>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50" autoAdjust="0"/>
    <p:restoredTop sz="96942"/>
  </p:normalViewPr>
  <p:slideViewPr>
    <p:cSldViewPr showGuides="1">
      <p:cViewPr>
        <p:scale>
          <a:sx n="138" d="100"/>
          <a:sy n="138" d="100"/>
        </p:scale>
        <p:origin x="480" y="144"/>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19</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tiff"/><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Tree>
    <p:extLst>
      <p:ext uri="{BB962C8B-B14F-4D97-AF65-F5344CB8AC3E}">
        <p14:creationId xmlns:p14="http://schemas.microsoft.com/office/powerpoint/2010/main" val="348107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054195-23B1-AC40-A656-59B2971BA6A1}"/>
              </a:ext>
            </a:extLst>
          </p:cNvPr>
          <p:cNvPicPr>
            <a:picLocks noChangeAspect="1"/>
          </p:cNvPicPr>
          <p:nvPr/>
        </p:nvPicPr>
        <p:blipFill rotWithShape="1">
          <a:blip r:embed="rId2"/>
          <a:srcRect l="2193" t="4858" r="4281" b="3467"/>
          <a:stretch/>
        </p:blipFill>
        <p:spPr>
          <a:xfrm>
            <a:off x="6852934" y="-121823"/>
            <a:ext cx="5311536" cy="3016428"/>
          </a:xfrm>
          <a:prstGeom prst="rect">
            <a:avLst/>
          </a:prstGeom>
        </p:spPr>
      </p:pic>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3"/>
          <a:srcRect l="1358" t="3844" r="1998" b="2379"/>
          <a:stretch/>
        </p:blipFill>
        <p:spPr>
          <a:xfrm>
            <a:off x="-79920" y="99984"/>
            <a:ext cx="5715151" cy="4844632"/>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10904699" y="-23936"/>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12" name="正方形/長方形 11">
            <a:extLst>
              <a:ext uri="{FF2B5EF4-FFF2-40B4-BE49-F238E27FC236}">
                <a16:creationId xmlns:a16="http://schemas.microsoft.com/office/drawing/2014/main" id="{6A2DB86A-4044-EE46-AC68-9F7438AD8221}"/>
              </a:ext>
            </a:extLst>
          </p:cNvPr>
          <p:cNvSpPr/>
          <p:nvPr/>
        </p:nvSpPr>
        <p:spPr>
          <a:xfrm>
            <a:off x="-7912"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5752728" y="294750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sp>
        <p:nvSpPr>
          <p:cNvPr id="55" name="正方形/長方形 54">
            <a:extLst>
              <a:ext uri="{FF2B5EF4-FFF2-40B4-BE49-F238E27FC236}">
                <a16:creationId xmlns:a16="http://schemas.microsoft.com/office/drawing/2014/main" id="{A5E03ED9-5C1F-A747-9C1A-9001650AEF13}"/>
              </a:ext>
            </a:extLst>
          </p:cNvPr>
          <p:cNvSpPr/>
          <p:nvPr/>
        </p:nvSpPr>
        <p:spPr>
          <a:xfrm>
            <a:off x="2927246" y="242863"/>
            <a:ext cx="1595718" cy="1652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司令・システム</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7593445" y="294750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AA80773-423E-0D42-95B2-C82AE5F18C92}"/>
              </a:ext>
            </a:extLst>
          </p:cNvPr>
          <p:cNvCxnSpPr>
            <a:cxnSpLocks/>
          </p:cNvCxnSpPr>
          <p:nvPr/>
        </p:nvCxnSpPr>
        <p:spPr>
          <a:xfrm>
            <a:off x="5680720" y="-23936"/>
            <a:ext cx="0" cy="5001465"/>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3D9BB4F0-C2F7-5945-90D0-1B1DC2838AB8}"/>
              </a:ext>
            </a:extLst>
          </p:cNvPr>
          <p:cNvSpPr/>
          <p:nvPr/>
        </p:nvSpPr>
        <p:spPr>
          <a:xfrm>
            <a:off x="5680720"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680720" y="256835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cxnSp>
        <p:nvCxnSpPr>
          <p:cNvPr id="69" name="直線コネクタ 68">
            <a:extLst>
              <a:ext uri="{FF2B5EF4-FFF2-40B4-BE49-F238E27FC236}">
                <a16:creationId xmlns:a16="http://schemas.microsoft.com/office/drawing/2014/main" id="{EE2D6431-017A-CB47-97CD-95AB3650D888}"/>
              </a:ext>
            </a:extLst>
          </p:cNvPr>
          <p:cNvCxnSpPr>
            <a:cxnSpLocks/>
          </p:cNvCxnSpPr>
          <p:nvPr/>
        </p:nvCxnSpPr>
        <p:spPr>
          <a:xfrm>
            <a:off x="0" y="5005985"/>
            <a:ext cx="12801600"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C72AB228-670C-DF42-B929-2F031863649C}"/>
              </a:ext>
            </a:extLst>
          </p:cNvPr>
          <p:cNvSpPr/>
          <p:nvPr/>
        </p:nvSpPr>
        <p:spPr>
          <a:xfrm>
            <a:off x="0" y="5016624"/>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pic>
        <p:nvPicPr>
          <p:cNvPr id="2" name="図 1"/>
          <p:cNvPicPr>
            <a:picLocks noChangeAspect="1"/>
          </p:cNvPicPr>
          <p:nvPr/>
        </p:nvPicPr>
        <p:blipFill rotWithShape="1">
          <a:blip r:embed="rId4"/>
          <a:srcRect t="5424" r="1106" b="4175"/>
          <a:stretch/>
        </p:blipFill>
        <p:spPr>
          <a:xfrm>
            <a:off x="0" y="5501945"/>
            <a:ext cx="9505056" cy="3600401"/>
          </a:xfrm>
          <a:prstGeom prst="rect">
            <a:avLst/>
          </a:prstGeom>
        </p:spPr>
      </p:pic>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3945795761"/>
              </p:ext>
            </p:extLst>
          </p:nvPr>
        </p:nvGraphicFramePr>
        <p:xfrm>
          <a:off x="5872726" y="3311445"/>
          <a:ext cx="6700694"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2068164">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spTree>
    <p:extLst>
      <p:ext uri="{BB962C8B-B14F-4D97-AF65-F5344CB8AC3E}">
        <p14:creationId xmlns:p14="http://schemas.microsoft.com/office/powerpoint/2010/main" val="79537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a:extLst>
              <a:ext uri="{FF2B5EF4-FFF2-40B4-BE49-F238E27FC236}">
                <a16:creationId xmlns:a16="http://schemas.microsoft.com/office/drawing/2014/main" id="{F349CF3A-453D-9149-835D-81733018B186}"/>
              </a:ext>
            </a:extLst>
          </p:cNvPr>
          <p:cNvGrpSpPr/>
          <p:nvPr/>
        </p:nvGrpSpPr>
        <p:grpSpPr>
          <a:xfrm>
            <a:off x="2065967" y="120080"/>
            <a:ext cx="792088" cy="1368152"/>
            <a:chOff x="2080320" y="120080"/>
            <a:chExt cx="792088" cy="1368152"/>
          </a:xfrm>
        </p:grpSpPr>
        <p:sp>
          <p:nvSpPr>
            <p:cNvPr id="4" name="正方形/長方形 3">
              <a:extLst>
                <a:ext uri="{FF2B5EF4-FFF2-40B4-BE49-F238E27FC236}">
                  <a16:creationId xmlns:a16="http://schemas.microsoft.com/office/drawing/2014/main" id="{88531DB6-BD51-7C4E-8035-C574874279EC}"/>
                </a:ext>
              </a:extLst>
            </p:cNvPr>
            <p:cNvSpPr/>
            <p:nvPr/>
          </p:nvSpPr>
          <p:spPr>
            <a:xfrm>
              <a:off x="2080320" y="120080"/>
              <a:ext cx="792088" cy="3600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kumimoji="1" lang="ja-JP" altLang="en-US" sz="1100">
                <a:solidFill>
                  <a:schemeClr val="tx1"/>
                </a:solidFill>
              </a:endParaRPr>
            </a:p>
          </p:txBody>
        </p:sp>
        <p:cxnSp>
          <p:nvCxnSpPr>
            <p:cNvPr id="7" name="直線コネクタ 6">
              <a:extLst>
                <a:ext uri="{FF2B5EF4-FFF2-40B4-BE49-F238E27FC236}">
                  <a16:creationId xmlns:a16="http://schemas.microsoft.com/office/drawing/2014/main" id="{7F36659D-7A36-8549-B363-6A7392057B2E}"/>
                </a:ext>
              </a:extLst>
            </p:cNvPr>
            <p:cNvCxnSpPr>
              <a:cxnSpLocks/>
              <a:stCxn id="4" idx="2"/>
            </p:cNvCxnSpPr>
            <p:nvPr/>
          </p:nvCxnSpPr>
          <p:spPr>
            <a:xfrm>
              <a:off x="2476364" y="480120"/>
              <a:ext cx="0" cy="100811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 name="正方形/長方形 4">
            <a:extLst>
              <a:ext uri="{FF2B5EF4-FFF2-40B4-BE49-F238E27FC236}">
                <a16:creationId xmlns:a16="http://schemas.microsoft.com/office/drawing/2014/main" id="{65C2F679-5385-5141-A101-F01451032464}"/>
              </a:ext>
            </a:extLst>
          </p:cNvPr>
          <p:cNvSpPr/>
          <p:nvPr/>
        </p:nvSpPr>
        <p:spPr>
          <a:xfrm>
            <a:off x="2944416" y="120080"/>
            <a:ext cx="1368152" cy="3600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ボーナスサークル</a:t>
            </a:r>
            <a:endParaRPr kumimoji="1" lang="en-US" altLang="ja-JP" sz="1100" dirty="0">
              <a:solidFill>
                <a:schemeClr val="tx1"/>
              </a:solidFill>
            </a:endParaRPr>
          </a:p>
          <a:p>
            <a:pPr algn="ctr"/>
            <a:r>
              <a:rPr kumimoji="1" lang="en-US" altLang="ja-JP" sz="1100" dirty="0">
                <a:solidFill>
                  <a:schemeClr val="tx1"/>
                </a:solidFill>
              </a:rPr>
              <a:t>(</a:t>
            </a:r>
            <a:r>
              <a:rPr kumimoji="1" lang="ja-JP" altLang="en-US" sz="1100">
                <a:solidFill>
                  <a:schemeClr val="tx1"/>
                </a:solidFill>
              </a:rPr>
              <a:t>数字</a:t>
            </a:r>
            <a:r>
              <a:rPr kumimoji="1" lang="en-US" altLang="ja-JP" sz="1100" dirty="0">
                <a:solidFill>
                  <a:schemeClr val="tx1"/>
                </a:solidFill>
              </a:rPr>
              <a:t>)</a:t>
            </a:r>
            <a:r>
              <a:rPr kumimoji="1" lang="ja-JP" altLang="en-US" sz="1100">
                <a:solidFill>
                  <a:schemeClr val="tx1"/>
                </a:solidFill>
              </a:rPr>
              <a:t>を推定する</a:t>
            </a:r>
          </a:p>
        </p:txBody>
      </p:sp>
      <p:cxnSp>
        <p:nvCxnSpPr>
          <p:cNvPr id="11" name="直線コネクタ 10">
            <a:extLst>
              <a:ext uri="{FF2B5EF4-FFF2-40B4-BE49-F238E27FC236}">
                <a16:creationId xmlns:a16="http://schemas.microsoft.com/office/drawing/2014/main" id="{66CA4084-2DFD-E447-BF59-A59F1F163BBF}"/>
              </a:ext>
            </a:extLst>
          </p:cNvPr>
          <p:cNvCxnSpPr>
            <a:cxnSpLocks/>
          </p:cNvCxnSpPr>
          <p:nvPr/>
        </p:nvCxnSpPr>
        <p:spPr>
          <a:xfrm>
            <a:off x="3628492" y="480120"/>
            <a:ext cx="0" cy="91210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E8854865-FE62-E74E-B6C4-B376F21C1410}"/>
              </a:ext>
            </a:extLst>
          </p:cNvPr>
          <p:cNvGrpSpPr/>
          <p:nvPr/>
        </p:nvGrpSpPr>
        <p:grpSpPr>
          <a:xfrm>
            <a:off x="712168" y="120080"/>
            <a:ext cx="792088" cy="9481120"/>
            <a:chOff x="712168" y="120080"/>
            <a:chExt cx="792088" cy="9481120"/>
          </a:xfrm>
        </p:grpSpPr>
        <p:sp>
          <p:nvSpPr>
            <p:cNvPr id="12" name="正方形/長方形 11">
              <a:extLst>
                <a:ext uri="{FF2B5EF4-FFF2-40B4-BE49-F238E27FC236}">
                  <a16:creationId xmlns:a16="http://schemas.microsoft.com/office/drawing/2014/main" id="{BFF59051-1776-484B-B33D-7F5F14D343EC}"/>
                </a:ext>
              </a:extLst>
            </p:cNvPr>
            <p:cNvSpPr/>
            <p:nvPr/>
          </p:nvSpPr>
          <p:spPr>
            <a:xfrm>
              <a:off x="712168" y="120080"/>
              <a:ext cx="792088" cy="3600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司令</a:t>
              </a:r>
              <a:endParaRPr lang="en-US" altLang="ja-JP" sz="1100" dirty="0">
                <a:solidFill>
                  <a:schemeClr val="tx1"/>
                </a:solidFill>
              </a:endParaRPr>
            </a:p>
            <a:p>
              <a:pPr algn="ctr"/>
              <a:r>
                <a:rPr kumimoji="1" lang="ja-JP" altLang="en-US" sz="1100">
                  <a:solidFill>
                    <a:schemeClr val="tx1"/>
                  </a:solidFill>
                </a:rPr>
                <a:t>システム</a:t>
              </a:r>
            </a:p>
          </p:txBody>
        </p:sp>
        <p:cxnSp>
          <p:nvCxnSpPr>
            <p:cNvPr id="13" name="直線コネクタ 12">
              <a:extLst>
                <a:ext uri="{FF2B5EF4-FFF2-40B4-BE49-F238E27FC236}">
                  <a16:creationId xmlns:a16="http://schemas.microsoft.com/office/drawing/2014/main" id="{4C8B9B13-496E-CF40-AE88-094CD9B8039B}"/>
                </a:ext>
              </a:extLst>
            </p:cNvPr>
            <p:cNvCxnSpPr>
              <a:cxnSpLocks/>
              <a:stCxn id="12" idx="2"/>
            </p:cNvCxnSpPr>
            <p:nvPr/>
          </p:nvCxnSpPr>
          <p:spPr>
            <a:xfrm>
              <a:off x="1108212" y="480120"/>
              <a:ext cx="0" cy="91210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C2FD2B63-903F-2944-9AFB-7C36A82FDA6C}"/>
              </a:ext>
            </a:extLst>
          </p:cNvPr>
          <p:cNvCxnSpPr>
            <a:cxnSpLocks/>
          </p:cNvCxnSpPr>
          <p:nvPr/>
        </p:nvCxnSpPr>
        <p:spPr>
          <a:xfrm>
            <a:off x="1108212" y="1056184"/>
            <a:ext cx="13681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D2F6FE25-CF33-4C49-ABC2-34C780025405}"/>
              </a:ext>
            </a:extLst>
          </p:cNvPr>
          <p:cNvCxnSpPr>
            <a:cxnSpLocks/>
          </p:cNvCxnSpPr>
          <p:nvPr/>
        </p:nvCxnSpPr>
        <p:spPr>
          <a:xfrm>
            <a:off x="0" y="795772"/>
            <a:ext cx="1036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ECF39A7F-0180-D34B-9D53-7B1D464595A5}"/>
              </a:ext>
            </a:extLst>
          </p:cNvPr>
          <p:cNvSpPr/>
          <p:nvPr/>
        </p:nvSpPr>
        <p:spPr>
          <a:xfrm>
            <a:off x="1036204" y="651756"/>
            <a:ext cx="144016" cy="60930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D116EAE-EB06-044F-8132-B6D18498EA73}"/>
              </a:ext>
            </a:extLst>
          </p:cNvPr>
          <p:cNvSpPr/>
          <p:nvPr/>
        </p:nvSpPr>
        <p:spPr>
          <a:xfrm>
            <a:off x="-44334" y="507740"/>
            <a:ext cx="2088232" cy="260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100">
                <a:solidFill>
                  <a:schemeClr val="tx1"/>
                </a:solidFill>
              </a:rPr>
              <a:t>ブロックビンゴを始める</a:t>
            </a:r>
            <a:endParaRPr kumimoji="1" lang="ja-JP" altLang="en-US" sz="1100">
              <a:solidFill>
                <a:schemeClr val="tx1"/>
              </a:solidFill>
            </a:endParaRPr>
          </a:p>
        </p:txBody>
      </p:sp>
      <p:sp>
        <p:nvSpPr>
          <p:cNvPr id="29" name="正方形/長方形 28">
            <a:extLst>
              <a:ext uri="{FF2B5EF4-FFF2-40B4-BE49-F238E27FC236}">
                <a16:creationId xmlns:a16="http://schemas.microsoft.com/office/drawing/2014/main" id="{94D8D543-0144-8242-9AA5-829EECA2852B}"/>
              </a:ext>
            </a:extLst>
          </p:cNvPr>
          <p:cNvSpPr/>
          <p:nvPr/>
        </p:nvSpPr>
        <p:spPr>
          <a:xfrm>
            <a:off x="1216224" y="874857"/>
            <a:ext cx="1558997" cy="181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100">
                <a:solidFill>
                  <a:schemeClr val="tx1"/>
                </a:solidFill>
              </a:rPr>
              <a:t>画像を取得する</a:t>
            </a:r>
          </a:p>
        </p:txBody>
      </p:sp>
      <p:cxnSp>
        <p:nvCxnSpPr>
          <p:cNvPr id="30" name="直線矢印コネクタ 29">
            <a:extLst>
              <a:ext uri="{FF2B5EF4-FFF2-40B4-BE49-F238E27FC236}">
                <a16:creationId xmlns:a16="http://schemas.microsoft.com/office/drawing/2014/main" id="{D8322579-649D-4549-A6FD-47A2BF0F903E}"/>
              </a:ext>
            </a:extLst>
          </p:cNvPr>
          <p:cNvCxnSpPr>
            <a:cxnSpLocks/>
          </p:cNvCxnSpPr>
          <p:nvPr/>
        </p:nvCxnSpPr>
        <p:spPr>
          <a:xfrm flipH="1">
            <a:off x="1180220" y="1344216"/>
            <a:ext cx="126014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C56E1277-53C7-0340-8028-BFE17F345804}"/>
              </a:ext>
            </a:extLst>
          </p:cNvPr>
          <p:cNvSpPr/>
          <p:nvPr/>
        </p:nvSpPr>
        <p:spPr>
          <a:xfrm>
            <a:off x="1745460" y="1162889"/>
            <a:ext cx="1198958" cy="181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100">
                <a:solidFill>
                  <a:schemeClr val="tx1"/>
                </a:solidFill>
              </a:rPr>
              <a:t>画像データ</a:t>
            </a:r>
          </a:p>
        </p:txBody>
      </p:sp>
      <p:cxnSp>
        <p:nvCxnSpPr>
          <p:cNvPr id="33" name="直線矢印コネクタ 32">
            <a:extLst>
              <a:ext uri="{FF2B5EF4-FFF2-40B4-BE49-F238E27FC236}">
                <a16:creationId xmlns:a16="http://schemas.microsoft.com/office/drawing/2014/main" id="{7A1BDAA4-5ACD-3441-94F2-49E0F4A4D744}"/>
              </a:ext>
            </a:extLst>
          </p:cNvPr>
          <p:cNvCxnSpPr>
            <a:cxnSpLocks/>
          </p:cNvCxnSpPr>
          <p:nvPr/>
        </p:nvCxnSpPr>
        <p:spPr>
          <a:xfrm>
            <a:off x="1180220" y="1632248"/>
            <a:ext cx="2376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BF60033C-E78C-AC4A-AE14-6EED4FF6A0B9}"/>
              </a:ext>
            </a:extLst>
          </p:cNvPr>
          <p:cNvSpPr/>
          <p:nvPr/>
        </p:nvSpPr>
        <p:spPr>
          <a:xfrm>
            <a:off x="1432248" y="1469576"/>
            <a:ext cx="2016224"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100">
                <a:solidFill>
                  <a:schemeClr val="tx1"/>
                </a:solidFill>
              </a:rPr>
              <a:t>ボーナスサークルを推定する</a:t>
            </a:r>
          </a:p>
        </p:txBody>
      </p:sp>
      <p:sp>
        <p:nvSpPr>
          <p:cNvPr id="36" name="正方形/長方形 35">
            <a:extLst>
              <a:ext uri="{FF2B5EF4-FFF2-40B4-BE49-F238E27FC236}">
                <a16:creationId xmlns:a16="http://schemas.microsoft.com/office/drawing/2014/main" id="{619B88EE-92F8-EF4B-8DC3-67F9FAF4445B}"/>
              </a:ext>
            </a:extLst>
          </p:cNvPr>
          <p:cNvSpPr/>
          <p:nvPr/>
        </p:nvSpPr>
        <p:spPr>
          <a:xfrm>
            <a:off x="3556484" y="1469576"/>
            <a:ext cx="144016" cy="594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矢印コネクタ 37">
            <a:extLst>
              <a:ext uri="{FF2B5EF4-FFF2-40B4-BE49-F238E27FC236}">
                <a16:creationId xmlns:a16="http://schemas.microsoft.com/office/drawing/2014/main" id="{4F34323D-5F35-C543-9D76-AA01A8D0DE45}"/>
              </a:ext>
            </a:extLst>
          </p:cNvPr>
          <p:cNvCxnSpPr>
            <a:cxnSpLocks/>
          </p:cNvCxnSpPr>
          <p:nvPr/>
        </p:nvCxnSpPr>
        <p:spPr>
          <a:xfrm flipH="1">
            <a:off x="1183342" y="1913965"/>
            <a:ext cx="2373142"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2CC9B541-65F5-B643-B1D7-65EC0C8EE210}"/>
              </a:ext>
            </a:extLst>
          </p:cNvPr>
          <p:cNvSpPr/>
          <p:nvPr/>
        </p:nvSpPr>
        <p:spPr>
          <a:xfrm>
            <a:off x="1576264" y="1776264"/>
            <a:ext cx="2016224"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ja-JP" altLang="en-US" sz="1100">
                <a:solidFill>
                  <a:schemeClr val="tx1"/>
                </a:solidFill>
              </a:rPr>
              <a:t>ボーナスサークルの数字</a:t>
            </a:r>
          </a:p>
        </p:txBody>
      </p:sp>
      <p:sp>
        <p:nvSpPr>
          <p:cNvPr id="43" name="正方形/長方形 42">
            <a:extLst>
              <a:ext uri="{FF2B5EF4-FFF2-40B4-BE49-F238E27FC236}">
                <a16:creationId xmlns:a16="http://schemas.microsoft.com/office/drawing/2014/main" id="{213DB622-C4B9-6443-BF64-8439AF987E0D}"/>
              </a:ext>
            </a:extLst>
          </p:cNvPr>
          <p:cNvSpPr/>
          <p:nvPr/>
        </p:nvSpPr>
        <p:spPr>
          <a:xfrm>
            <a:off x="4456584" y="120080"/>
            <a:ext cx="1512168" cy="3600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ブロックサークルの</a:t>
            </a:r>
            <a:endParaRPr lang="en-US" altLang="ja-JP" sz="1100" dirty="0">
              <a:solidFill>
                <a:schemeClr val="tx1"/>
              </a:solidFill>
            </a:endParaRPr>
          </a:p>
          <a:p>
            <a:pPr algn="ctr"/>
            <a:r>
              <a:rPr kumimoji="1" lang="ja-JP" altLang="en-US" sz="1100">
                <a:solidFill>
                  <a:schemeClr val="tx1"/>
                </a:solidFill>
              </a:rPr>
              <a:t>ブロックを推定する</a:t>
            </a:r>
          </a:p>
        </p:txBody>
      </p:sp>
      <p:cxnSp>
        <p:nvCxnSpPr>
          <p:cNvPr id="44" name="直線コネクタ 43">
            <a:extLst>
              <a:ext uri="{FF2B5EF4-FFF2-40B4-BE49-F238E27FC236}">
                <a16:creationId xmlns:a16="http://schemas.microsoft.com/office/drawing/2014/main" id="{B10FAEDD-C127-044D-9A6C-AE454422AE05}"/>
              </a:ext>
            </a:extLst>
          </p:cNvPr>
          <p:cNvCxnSpPr>
            <a:cxnSpLocks/>
          </p:cNvCxnSpPr>
          <p:nvPr/>
        </p:nvCxnSpPr>
        <p:spPr>
          <a:xfrm>
            <a:off x="5212668" y="480120"/>
            <a:ext cx="0" cy="91210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正方形/長方形 47">
            <a:extLst>
              <a:ext uri="{FF2B5EF4-FFF2-40B4-BE49-F238E27FC236}">
                <a16:creationId xmlns:a16="http://schemas.microsoft.com/office/drawing/2014/main" id="{4ACC3ADD-91D0-424E-8840-62D90B8D11BC}"/>
              </a:ext>
            </a:extLst>
          </p:cNvPr>
          <p:cNvSpPr/>
          <p:nvPr/>
        </p:nvSpPr>
        <p:spPr>
          <a:xfrm>
            <a:off x="5140660" y="2136304"/>
            <a:ext cx="144016" cy="594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フリーフォーム 51">
            <a:extLst>
              <a:ext uri="{FF2B5EF4-FFF2-40B4-BE49-F238E27FC236}">
                <a16:creationId xmlns:a16="http://schemas.microsoft.com/office/drawing/2014/main" id="{61DCBA2B-3E2F-7040-825A-F6182DC571C6}"/>
              </a:ext>
            </a:extLst>
          </p:cNvPr>
          <p:cNvSpPr/>
          <p:nvPr/>
        </p:nvSpPr>
        <p:spPr>
          <a:xfrm>
            <a:off x="6400800" y="775855"/>
            <a:ext cx="1773382" cy="572654"/>
          </a:xfrm>
          <a:custGeom>
            <a:avLst/>
            <a:gdLst>
              <a:gd name="connsiteX0" fmla="*/ 0 w 1773382"/>
              <a:gd name="connsiteY0" fmla="*/ 517236 h 572654"/>
              <a:gd name="connsiteX1" fmla="*/ 0 w 1773382"/>
              <a:gd name="connsiteY1" fmla="*/ 517236 h 572654"/>
              <a:gd name="connsiteX2" fmla="*/ 83127 w 1773382"/>
              <a:gd name="connsiteY2" fmla="*/ 544945 h 572654"/>
              <a:gd name="connsiteX3" fmla="*/ 230909 w 1773382"/>
              <a:gd name="connsiteY3" fmla="*/ 563418 h 572654"/>
              <a:gd name="connsiteX4" fmla="*/ 286327 w 1773382"/>
              <a:gd name="connsiteY4" fmla="*/ 572654 h 572654"/>
              <a:gd name="connsiteX5" fmla="*/ 720436 w 1773382"/>
              <a:gd name="connsiteY5" fmla="*/ 563418 h 572654"/>
              <a:gd name="connsiteX6" fmla="*/ 748145 w 1773382"/>
              <a:gd name="connsiteY6" fmla="*/ 554181 h 572654"/>
              <a:gd name="connsiteX7" fmla="*/ 785091 w 1773382"/>
              <a:gd name="connsiteY7" fmla="*/ 526472 h 572654"/>
              <a:gd name="connsiteX8" fmla="*/ 1773382 w 1773382"/>
              <a:gd name="connsiteY8" fmla="*/ 0 h 57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3382" h="572654">
                <a:moveTo>
                  <a:pt x="0" y="517236"/>
                </a:moveTo>
                <a:lnTo>
                  <a:pt x="0" y="517236"/>
                </a:lnTo>
                <a:cubicBezTo>
                  <a:pt x="27709" y="526472"/>
                  <a:pt x="54905" y="537419"/>
                  <a:pt x="83127" y="544945"/>
                </a:cubicBezTo>
                <a:cubicBezTo>
                  <a:pt x="120253" y="554845"/>
                  <a:pt x="200559" y="559624"/>
                  <a:pt x="230909" y="563418"/>
                </a:cubicBezTo>
                <a:cubicBezTo>
                  <a:pt x="249492" y="565741"/>
                  <a:pt x="267854" y="569575"/>
                  <a:pt x="286327" y="572654"/>
                </a:cubicBezTo>
                <a:lnTo>
                  <a:pt x="720436" y="563418"/>
                </a:lnTo>
                <a:cubicBezTo>
                  <a:pt x="730164" y="563029"/>
                  <a:pt x="739692" y="559011"/>
                  <a:pt x="748145" y="554181"/>
                </a:cubicBezTo>
                <a:cubicBezTo>
                  <a:pt x="761511" y="546543"/>
                  <a:pt x="785091" y="526472"/>
                  <a:pt x="785091" y="526472"/>
                </a:cubicBezTo>
                <a:lnTo>
                  <a:pt x="177338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フリーフォーム 52">
            <a:extLst>
              <a:ext uri="{FF2B5EF4-FFF2-40B4-BE49-F238E27FC236}">
                <a16:creationId xmlns:a16="http://schemas.microsoft.com/office/drawing/2014/main" id="{6C0329E4-ACC5-D74B-BC6C-C049F0D7D972}"/>
              </a:ext>
            </a:extLst>
          </p:cNvPr>
          <p:cNvSpPr/>
          <p:nvPr/>
        </p:nvSpPr>
        <p:spPr>
          <a:xfrm>
            <a:off x="5284676" y="2285122"/>
            <a:ext cx="396044" cy="283230"/>
          </a:xfrm>
          <a:custGeom>
            <a:avLst/>
            <a:gdLst>
              <a:gd name="connsiteX0" fmla="*/ 0 w 1006764"/>
              <a:gd name="connsiteY0" fmla="*/ 0 h 1413164"/>
              <a:gd name="connsiteX1" fmla="*/ 1006764 w 1006764"/>
              <a:gd name="connsiteY1" fmla="*/ 0 h 1413164"/>
              <a:gd name="connsiteX2" fmla="*/ 1006764 w 1006764"/>
              <a:gd name="connsiteY2" fmla="*/ 1413164 h 1413164"/>
              <a:gd name="connsiteX3" fmla="*/ 0 w 1006764"/>
              <a:gd name="connsiteY3" fmla="*/ 1413164 h 1413164"/>
            </a:gdLst>
            <a:ahLst/>
            <a:cxnLst>
              <a:cxn ang="0">
                <a:pos x="connsiteX0" y="connsiteY0"/>
              </a:cxn>
              <a:cxn ang="0">
                <a:pos x="connsiteX1" y="connsiteY1"/>
              </a:cxn>
              <a:cxn ang="0">
                <a:pos x="connsiteX2" y="connsiteY2"/>
              </a:cxn>
              <a:cxn ang="0">
                <a:pos x="connsiteX3" y="connsiteY3"/>
              </a:cxn>
            </a:cxnLst>
            <a:rect l="l" t="t" r="r" b="b"/>
            <a:pathLst>
              <a:path w="1006764" h="1413164">
                <a:moveTo>
                  <a:pt x="0" y="0"/>
                </a:moveTo>
                <a:lnTo>
                  <a:pt x="1006764" y="0"/>
                </a:lnTo>
                <a:lnTo>
                  <a:pt x="1006764" y="1413164"/>
                </a:lnTo>
                <a:lnTo>
                  <a:pt x="0" y="1413164"/>
                </a:lnTo>
              </a:path>
            </a:pathLst>
          </a:custGeom>
          <a:noFill/>
          <a:ln>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BB9BB5CE-5305-2C48-AB95-78E4DC7E6DE4}"/>
              </a:ext>
            </a:extLst>
          </p:cNvPr>
          <p:cNvSpPr/>
          <p:nvPr/>
        </p:nvSpPr>
        <p:spPr>
          <a:xfrm>
            <a:off x="6328792" y="2424336"/>
            <a:ext cx="194421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100" dirty="0">
                <a:solidFill>
                  <a:schemeClr val="tx1"/>
                </a:solidFill>
              </a:rPr>
              <a:t>Loop:</a:t>
            </a:r>
            <a:r>
              <a:rPr kumimoji="1" lang="ja-JP" altLang="en-US" sz="1100">
                <a:solidFill>
                  <a:schemeClr val="tx1"/>
                </a:solidFill>
              </a:rPr>
              <a:t>ブロックサークルの数</a:t>
            </a:r>
          </a:p>
        </p:txBody>
      </p:sp>
    </p:spTree>
    <p:extLst>
      <p:ext uri="{BB962C8B-B14F-4D97-AF65-F5344CB8AC3E}">
        <p14:creationId xmlns:p14="http://schemas.microsoft.com/office/powerpoint/2010/main" val="2782361418"/>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2292</TotalTime>
  <Words>1210</Words>
  <Application>Microsoft Macintosh PowerPoint</Application>
  <PresentationFormat>A3 297x420 mm</PresentationFormat>
  <Paragraphs>276</Paragraphs>
  <Slides>27</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311</cp:revision>
  <cp:lastPrinted>2018-04-01T05:10:42Z</cp:lastPrinted>
  <dcterms:created xsi:type="dcterms:W3CDTF">2002-02-28T07:41:56Z</dcterms:created>
  <dcterms:modified xsi:type="dcterms:W3CDTF">2019-08-12T12:48:40Z</dcterms:modified>
</cp:coreProperties>
</file>